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6AA"/>
    <a:srgbClr val="A9D18E"/>
    <a:srgbClr val="C5E0B4"/>
    <a:srgbClr val="BDD7EE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88" d="100"/>
          <a:sy n="88" d="100"/>
        </p:scale>
        <p:origin x="1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 Scally-Irvine" userId="e94fb3cd-2937-49b2-883d-4f4e1ea633da" providerId="ADAL" clId="{B36ACF40-E224-AD4E-8579-36ADCB53D4AC}"/>
    <pc:docChg chg="modSld">
      <pc:chgData name="Kara Scally-Irvine" userId="e94fb3cd-2937-49b2-883d-4f4e1ea633da" providerId="ADAL" clId="{B36ACF40-E224-AD4E-8579-36ADCB53D4AC}" dt="2023-05-15T03:56:52.540" v="4" actId="207"/>
      <pc:docMkLst>
        <pc:docMk/>
      </pc:docMkLst>
      <pc:sldChg chg="modSp mod">
        <pc:chgData name="Kara Scally-Irvine" userId="e94fb3cd-2937-49b2-883d-4f4e1ea633da" providerId="ADAL" clId="{B36ACF40-E224-AD4E-8579-36ADCB53D4AC}" dt="2023-05-15T03:56:52.540" v="4" actId="207"/>
        <pc:sldMkLst>
          <pc:docMk/>
          <pc:sldMk cId="2595742396" sldId="256"/>
        </pc:sldMkLst>
        <pc:spChg chg="mod">
          <ac:chgData name="Kara Scally-Irvine" userId="e94fb3cd-2937-49b2-883d-4f4e1ea633da" providerId="ADAL" clId="{B36ACF40-E224-AD4E-8579-36ADCB53D4AC}" dt="2023-05-15T03:53:54.003" v="1" actId="207"/>
          <ac:spMkLst>
            <pc:docMk/>
            <pc:sldMk cId="2595742396" sldId="256"/>
            <ac:spMk id="69" creationId="{0191F9E4-17CE-0845-AB42-025E9196FD4D}"/>
          </ac:spMkLst>
        </pc:spChg>
        <pc:spChg chg="mod">
          <ac:chgData name="Kara Scally-Irvine" userId="e94fb3cd-2937-49b2-883d-4f4e1ea633da" providerId="ADAL" clId="{B36ACF40-E224-AD4E-8579-36ADCB53D4AC}" dt="2023-05-15T03:53:27.737" v="0" actId="207"/>
          <ac:spMkLst>
            <pc:docMk/>
            <pc:sldMk cId="2595742396" sldId="256"/>
            <ac:spMk id="71" creationId="{2144369B-DA8D-6F44-81B4-086B9151D1A4}"/>
          </ac:spMkLst>
        </pc:spChg>
        <pc:spChg chg="mod">
          <ac:chgData name="Kara Scally-Irvine" userId="e94fb3cd-2937-49b2-883d-4f4e1ea633da" providerId="ADAL" clId="{B36ACF40-E224-AD4E-8579-36ADCB53D4AC}" dt="2023-05-15T03:54:34.863" v="2" actId="207"/>
          <ac:spMkLst>
            <pc:docMk/>
            <pc:sldMk cId="2595742396" sldId="256"/>
            <ac:spMk id="85" creationId="{534AD870-9CC6-BB47-8274-899D707D0219}"/>
          </ac:spMkLst>
        </pc:spChg>
        <pc:spChg chg="mod">
          <ac:chgData name="Kara Scally-Irvine" userId="e94fb3cd-2937-49b2-883d-4f4e1ea633da" providerId="ADAL" clId="{B36ACF40-E224-AD4E-8579-36ADCB53D4AC}" dt="2023-05-15T03:55:20.036" v="3" actId="207"/>
          <ac:spMkLst>
            <pc:docMk/>
            <pc:sldMk cId="2595742396" sldId="256"/>
            <ac:spMk id="89" creationId="{E37611CD-1358-D942-8FB6-CB92A2255EF0}"/>
          </ac:spMkLst>
        </pc:spChg>
        <pc:spChg chg="mod">
          <ac:chgData name="Kara Scally-Irvine" userId="e94fb3cd-2937-49b2-883d-4f4e1ea633da" providerId="ADAL" clId="{B36ACF40-E224-AD4E-8579-36ADCB53D4AC}" dt="2023-05-15T03:56:52.540" v="4" actId="207"/>
          <ac:spMkLst>
            <pc:docMk/>
            <pc:sldMk cId="2595742396" sldId="256"/>
            <ac:spMk id="94" creationId="{3B1999F4-1F7B-2D4D-87C9-D50E6F8DA3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9713-3DD7-AE4C-BDCF-B8CA775DDB92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1BAC-A19A-124D-80F4-02C00B94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8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9713-3DD7-AE4C-BDCF-B8CA775DDB92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1BAC-A19A-124D-80F4-02C00B94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9713-3DD7-AE4C-BDCF-B8CA775DDB92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1BAC-A19A-124D-80F4-02C00B94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5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9713-3DD7-AE4C-BDCF-B8CA775DDB92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1BAC-A19A-124D-80F4-02C00B94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6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9713-3DD7-AE4C-BDCF-B8CA775DDB92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1BAC-A19A-124D-80F4-02C00B94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5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9713-3DD7-AE4C-BDCF-B8CA775DDB92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1BAC-A19A-124D-80F4-02C00B94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9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9713-3DD7-AE4C-BDCF-B8CA775DDB92}" type="datetimeFigureOut">
              <a:rPr lang="en-US" smtClean="0"/>
              <a:t>5/15/23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1BAC-A19A-124D-80F4-02C00B94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9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9713-3DD7-AE4C-BDCF-B8CA775DDB92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1BAC-A19A-124D-80F4-02C00B94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4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9713-3DD7-AE4C-BDCF-B8CA775DDB92}" type="datetimeFigureOut">
              <a:rPr lang="en-US" smtClean="0"/>
              <a:t>5/15/23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1BAC-A19A-124D-80F4-02C00B94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8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9713-3DD7-AE4C-BDCF-B8CA775DDB92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1BAC-A19A-124D-80F4-02C00B94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9713-3DD7-AE4C-BDCF-B8CA775DDB92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1BAC-A19A-124D-80F4-02C00B94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8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B9713-3DD7-AE4C-BDCF-B8CA775DDB92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01BAC-A19A-124D-80F4-02C00B94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5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ounded Rectangle 11">
            <a:extLst>
              <a:ext uri="{FF2B5EF4-FFF2-40B4-BE49-F238E27FC236}">
                <a16:creationId xmlns:a16="http://schemas.microsoft.com/office/drawing/2014/main" id="{75E4BC90-D445-DE47-8771-779F715B39BE}"/>
              </a:ext>
            </a:extLst>
          </p:cNvPr>
          <p:cNvSpPr/>
          <p:nvPr/>
        </p:nvSpPr>
        <p:spPr>
          <a:xfrm>
            <a:off x="1605642" y="247099"/>
            <a:ext cx="7266993" cy="834333"/>
          </a:xfrm>
          <a:prstGeom prst="rect">
            <a:avLst/>
          </a:prstGeom>
          <a:gradFill flip="none" rotWithShape="1">
            <a:gsLst>
              <a:gs pos="0">
                <a:srgbClr val="8DC63F">
                  <a:shade val="30000"/>
                  <a:satMod val="115000"/>
                </a:srgbClr>
              </a:gs>
              <a:gs pos="50000">
                <a:srgbClr val="8DC63F">
                  <a:shade val="67500"/>
                  <a:satMod val="115000"/>
                </a:srgbClr>
              </a:gs>
              <a:gs pos="100000">
                <a:srgbClr val="8DC63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glow rad="76200">
              <a:schemeClr val="bg1">
                <a:lumMod val="5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09" name="Text Box 12">
            <a:extLst>
              <a:ext uri="{FF2B5EF4-FFF2-40B4-BE49-F238E27FC236}">
                <a16:creationId xmlns:a16="http://schemas.microsoft.com/office/drawing/2014/main" id="{EACDE648-71EA-004B-BC88-BC7EA4DC5598}"/>
              </a:ext>
            </a:extLst>
          </p:cNvPr>
          <p:cNvSpPr txBox="1"/>
          <p:nvPr/>
        </p:nvSpPr>
        <p:spPr>
          <a:xfrm>
            <a:off x="1665952" y="486078"/>
            <a:ext cx="7146371" cy="38568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000" b="1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[Insert project/programme title here]</a:t>
            </a:r>
            <a:endParaRPr lang="en-N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dirty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Vision: [Insert vision or overall impact statement]</a:t>
            </a:r>
            <a:endParaRPr lang="en-N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D4E4EB8-CB21-C048-991C-7D3583FC8B92}"/>
              </a:ext>
            </a:extLst>
          </p:cNvPr>
          <p:cNvGrpSpPr/>
          <p:nvPr/>
        </p:nvGrpSpPr>
        <p:grpSpPr>
          <a:xfrm>
            <a:off x="339671" y="1376554"/>
            <a:ext cx="1769894" cy="1083619"/>
            <a:chOff x="0" y="0"/>
            <a:chExt cx="1825507" cy="1016445"/>
          </a:xfrm>
        </p:grpSpPr>
        <p:sp>
          <p:nvSpPr>
            <p:cNvPr id="106" name="Rounded Rectangle 105">
              <a:extLst>
                <a:ext uri="{FF2B5EF4-FFF2-40B4-BE49-F238E27FC236}">
                  <a16:creationId xmlns:a16="http://schemas.microsoft.com/office/drawing/2014/main" id="{DB146267-D848-6B46-B548-7C38B4296B34}"/>
                </a:ext>
              </a:extLst>
            </p:cNvPr>
            <p:cNvSpPr/>
            <p:nvPr/>
          </p:nvSpPr>
          <p:spPr>
            <a:xfrm>
              <a:off x="0" y="0"/>
              <a:ext cx="1824990" cy="1016445"/>
            </a:xfrm>
            <a:prstGeom prst="roundRect">
              <a:avLst/>
            </a:prstGeom>
            <a:solidFill>
              <a:srgbClr val="F0A12E"/>
            </a:solidFill>
            <a:ln w="28575">
              <a:noFill/>
            </a:ln>
            <a:effectLst>
              <a:glow rad="76200">
                <a:schemeClr val="bg1">
                  <a:lumMod val="5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7" name="Text Box 22">
              <a:extLst>
                <a:ext uri="{FF2B5EF4-FFF2-40B4-BE49-F238E27FC236}">
                  <a16:creationId xmlns:a16="http://schemas.microsoft.com/office/drawing/2014/main" id="{E9ABC864-C448-BF47-A8BA-61CFEAD463D6}"/>
                </a:ext>
              </a:extLst>
            </p:cNvPr>
            <p:cNvSpPr txBox="1"/>
            <p:nvPr/>
          </p:nvSpPr>
          <p:spPr>
            <a:xfrm>
              <a:off x="0" y="106878"/>
              <a:ext cx="1825507" cy="7969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NZ" sz="1400" b="1" dirty="0">
                  <a:solidFill>
                    <a:srgbClr val="405965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Critical issues</a:t>
              </a:r>
              <a:endParaRPr lang="en-N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NZ" sz="1100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What are the current issues (or opportunities) that this project will address?</a:t>
              </a:r>
              <a:endParaRPr lang="en-N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3FE941A-5EC6-0643-B99E-952B7DECCBD1}"/>
              </a:ext>
            </a:extLst>
          </p:cNvPr>
          <p:cNvGrpSpPr/>
          <p:nvPr/>
        </p:nvGrpSpPr>
        <p:grpSpPr>
          <a:xfrm>
            <a:off x="2399230" y="1369803"/>
            <a:ext cx="1787138" cy="1094315"/>
            <a:chOff x="0" y="0"/>
            <a:chExt cx="1843083" cy="1004570"/>
          </a:xfrm>
        </p:grpSpPr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B5C0BF20-8306-8744-8E41-D71CDEEA210B}"/>
                </a:ext>
              </a:extLst>
            </p:cNvPr>
            <p:cNvSpPr/>
            <p:nvPr/>
          </p:nvSpPr>
          <p:spPr>
            <a:xfrm>
              <a:off x="0" y="0"/>
              <a:ext cx="1824990" cy="100457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glow rad="76200">
                <a:schemeClr val="bg1">
                  <a:lumMod val="5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5" name="Text Box 23">
              <a:extLst>
                <a:ext uri="{FF2B5EF4-FFF2-40B4-BE49-F238E27FC236}">
                  <a16:creationId xmlns:a16="http://schemas.microsoft.com/office/drawing/2014/main" id="{3FE62EAA-15A9-9045-9FA4-69C1BD7C4BF9}"/>
                </a:ext>
              </a:extLst>
            </p:cNvPr>
            <p:cNvSpPr txBox="1"/>
            <p:nvPr/>
          </p:nvSpPr>
          <p:spPr>
            <a:xfrm>
              <a:off x="11876" y="106878"/>
              <a:ext cx="1831207" cy="7969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NZ" sz="1400" b="1">
                  <a:solidFill>
                    <a:srgbClr val="405965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Inputs</a:t>
              </a:r>
              <a:endPara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NZ" sz="11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What are the resources available for this project? E.g. funding, capability, time, etc.</a:t>
              </a:r>
              <a:endPara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E092225-B79C-5648-8F65-7E43313A8158}"/>
              </a:ext>
            </a:extLst>
          </p:cNvPr>
          <p:cNvGrpSpPr/>
          <p:nvPr/>
        </p:nvGrpSpPr>
        <p:grpSpPr>
          <a:xfrm>
            <a:off x="4453646" y="1373659"/>
            <a:ext cx="1781595" cy="1084182"/>
            <a:chOff x="0" y="0"/>
            <a:chExt cx="1734820" cy="1004570"/>
          </a:xfrm>
        </p:grpSpPr>
        <p:sp>
          <p:nvSpPr>
            <p:cNvPr id="102" name="Rounded Rectangle 101">
              <a:extLst>
                <a:ext uri="{FF2B5EF4-FFF2-40B4-BE49-F238E27FC236}">
                  <a16:creationId xmlns:a16="http://schemas.microsoft.com/office/drawing/2014/main" id="{530ABE73-AB6F-7541-9F8B-D3C33A36A51C}"/>
                </a:ext>
              </a:extLst>
            </p:cNvPr>
            <p:cNvSpPr/>
            <p:nvPr/>
          </p:nvSpPr>
          <p:spPr>
            <a:xfrm>
              <a:off x="0" y="0"/>
              <a:ext cx="1734820" cy="100457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glow rad="76200">
                <a:schemeClr val="bg1">
                  <a:lumMod val="5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3" name="Text Box 24">
              <a:extLst>
                <a:ext uri="{FF2B5EF4-FFF2-40B4-BE49-F238E27FC236}">
                  <a16:creationId xmlns:a16="http://schemas.microsoft.com/office/drawing/2014/main" id="{F63CAF55-F994-F448-82B2-EC002D1CAE6A}"/>
                </a:ext>
              </a:extLst>
            </p:cNvPr>
            <p:cNvSpPr txBox="1"/>
            <p:nvPr/>
          </p:nvSpPr>
          <p:spPr>
            <a:xfrm>
              <a:off x="0" y="106878"/>
              <a:ext cx="1729681" cy="79438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NZ" sz="1400" b="1">
                  <a:solidFill>
                    <a:srgbClr val="405965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Activities</a:t>
              </a:r>
              <a:endPara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NZ" sz="11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What are the things that will be done in this project?</a:t>
              </a:r>
              <a:endPara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6291650-C6D2-DB40-BEF3-9D5753E633E9}"/>
              </a:ext>
            </a:extLst>
          </p:cNvPr>
          <p:cNvGrpSpPr/>
          <p:nvPr/>
        </p:nvGrpSpPr>
        <p:grpSpPr>
          <a:xfrm>
            <a:off x="6519809" y="1376554"/>
            <a:ext cx="1772974" cy="1083619"/>
            <a:chOff x="0" y="0"/>
            <a:chExt cx="1828549" cy="1004669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2921956F-B7DA-4E49-BCF5-4006A35F431E}"/>
                </a:ext>
              </a:extLst>
            </p:cNvPr>
            <p:cNvSpPr/>
            <p:nvPr/>
          </p:nvSpPr>
          <p:spPr>
            <a:xfrm>
              <a:off x="0" y="0"/>
              <a:ext cx="1824990" cy="1004669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glow rad="76200">
                <a:schemeClr val="bg1">
                  <a:lumMod val="5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1" name="Text Box 25">
              <a:extLst>
                <a:ext uri="{FF2B5EF4-FFF2-40B4-BE49-F238E27FC236}">
                  <a16:creationId xmlns:a16="http://schemas.microsoft.com/office/drawing/2014/main" id="{E6B9DA16-3E15-004C-B247-EEC5A32BDDF7}"/>
                </a:ext>
              </a:extLst>
            </p:cNvPr>
            <p:cNvSpPr txBox="1"/>
            <p:nvPr/>
          </p:nvSpPr>
          <p:spPr>
            <a:xfrm>
              <a:off x="0" y="106878"/>
              <a:ext cx="1828549" cy="79438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NZ" sz="1400" b="1">
                  <a:solidFill>
                    <a:srgbClr val="405965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Outputs</a:t>
              </a:r>
              <a:endPara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NZ" sz="11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What will we produce in this project?</a:t>
              </a:r>
              <a:endPara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81FFF9F-49A2-1D48-8221-532E0D1D9775}"/>
              </a:ext>
            </a:extLst>
          </p:cNvPr>
          <p:cNvGrpSpPr/>
          <p:nvPr/>
        </p:nvGrpSpPr>
        <p:grpSpPr>
          <a:xfrm>
            <a:off x="8452418" y="1024984"/>
            <a:ext cx="4161466" cy="1071124"/>
            <a:chOff x="0" y="0"/>
            <a:chExt cx="6528880" cy="1046307"/>
          </a:xfrm>
        </p:grpSpPr>
        <p:sp>
          <p:nvSpPr>
            <p:cNvPr id="95" name="Right Arrow 94">
              <a:extLst>
                <a:ext uri="{FF2B5EF4-FFF2-40B4-BE49-F238E27FC236}">
                  <a16:creationId xmlns:a16="http://schemas.microsoft.com/office/drawing/2014/main" id="{0C259D8E-3700-3049-94B4-E989CBA8BC79}"/>
                </a:ext>
              </a:extLst>
            </p:cNvPr>
            <p:cNvSpPr/>
            <p:nvPr/>
          </p:nvSpPr>
          <p:spPr>
            <a:xfrm>
              <a:off x="11875" y="237507"/>
              <a:ext cx="6517005" cy="808800"/>
            </a:xfrm>
            <a:prstGeom prst="rightArrow">
              <a:avLst/>
            </a:prstGeom>
            <a:solidFill>
              <a:srgbClr val="8DC63F"/>
            </a:solidFill>
            <a:ln>
              <a:noFill/>
            </a:ln>
            <a:effectLst>
              <a:glow rad="76200">
                <a:schemeClr val="bg1">
                  <a:lumMod val="5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96" name="Text Box 26">
              <a:extLst>
                <a:ext uri="{FF2B5EF4-FFF2-40B4-BE49-F238E27FC236}">
                  <a16:creationId xmlns:a16="http://schemas.microsoft.com/office/drawing/2014/main" id="{4EE6ED26-57B2-0F42-B796-2C9EEA092969}"/>
                </a:ext>
              </a:extLst>
            </p:cNvPr>
            <p:cNvSpPr txBox="1"/>
            <p:nvPr/>
          </p:nvSpPr>
          <p:spPr>
            <a:xfrm>
              <a:off x="0" y="0"/>
              <a:ext cx="6517005" cy="4540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NZ" sz="1800" b="1">
                  <a:solidFill>
                    <a:srgbClr val="405965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Outcomes</a:t>
              </a:r>
              <a:endPara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Text Box 33">
              <a:extLst>
                <a:ext uri="{FF2B5EF4-FFF2-40B4-BE49-F238E27FC236}">
                  <a16:creationId xmlns:a16="http://schemas.microsoft.com/office/drawing/2014/main" id="{D384FF21-09AE-1D4A-B94D-FA7DDA0B8256}"/>
                </a:ext>
              </a:extLst>
            </p:cNvPr>
            <p:cNvSpPr txBox="1"/>
            <p:nvPr/>
          </p:nvSpPr>
          <p:spPr>
            <a:xfrm>
              <a:off x="71250" y="462934"/>
              <a:ext cx="1710885" cy="344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NZ" sz="1200" b="1" dirty="0">
                  <a:solidFill>
                    <a:srgbClr val="405965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Short-term</a:t>
              </a:r>
              <a:endParaRPr lang="en-N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Text Box 36">
              <a:extLst>
                <a:ext uri="{FF2B5EF4-FFF2-40B4-BE49-F238E27FC236}">
                  <a16:creationId xmlns:a16="http://schemas.microsoft.com/office/drawing/2014/main" id="{4980E329-60E2-AC4C-A85C-2CB9748202BD}"/>
                </a:ext>
              </a:extLst>
            </p:cNvPr>
            <p:cNvSpPr txBox="1"/>
            <p:nvPr/>
          </p:nvSpPr>
          <p:spPr>
            <a:xfrm>
              <a:off x="2454386" y="463138"/>
              <a:ext cx="1292009" cy="344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NZ" sz="1200" b="1" dirty="0">
                  <a:solidFill>
                    <a:srgbClr val="405965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Mid-term</a:t>
              </a:r>
              <a:endParaRPr lang="en-N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 Box 37">
              <a:extLst>
                <a:ext uri="{FF2B5EF4-FFF2-40B4-BE49-F238E27FC236}">
                  <a16:creationId xmlns:a16="http://schemas.microsoft.com/office/drawing/2014/main" id="{E0AD3061-F38A-C043-9FE6-12DA37C8ED12}"/>
                </a:ext>
              </a:extLst>
            </p:cNvPr>
            <p:cNvSpPr txBox="1"/>
            <p:nvPr/>
          </p:nvSpPr>
          <p:spPr>
            <a:xfrm>
              <a:off x="4646716" y="463139"/>
              <a:ext cx="1710884" cy="3448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NZ" sz="1200" b="1">
                  <a:solidFill>
                    <a:srgbClr val="405965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Long-term</a:t>
              </a:r>
              <a:endPara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Down Arrow 61">
            <a:extLst>
              <a:ext uri="{FF2B5EF4-FFF2-40B4-BE49-F238E27FC236}">
                <a16:creationId xmlns:a16="http://schemas.microsoft.com/office/drawing/2014/main" id="{1DBE3098-7ED9-D045-8711-1D79E680A9F8}"/>
              </a:ext>
            </a:extLst>
          </p:cNvPr>
          <p:cNvSpPr/>
          <p:nvPr/>
        </p:nvSpPr>
        <p:spPr>
          <a:xfrm>
            <a:off x="11759631" y="8162929"/>
            <a:ext cx="319609" cy="383323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3" name="Text Box 5">
            <a:extLst>
              <a:ext uri="{FF2B5EF4-FFF2-40B4-BE49-F238E27FC236}">
                <a16:creationId xmlns:a16="http://schemas.microsoft.com/office/drawing/2014/main" id="{F6C7E334-3D86-F846-B8C2-5F406984A3E6}"/>
              </a:ext>
            </a:extLst>
          </p:cNvPr>
          <p:cNvSpPr txBox="1"/>
          <p:nvPr/>
        </p:nvSpPr>
        <p:spPr>
          <a:xfrm>
            <a:off x="10556296" y="8251754"/>
            <a:ext cx="1279324" cy="2877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b="1" dirty="0">
                <a:solidFill>
                  <a:srgbClr val="40596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contributes to:</a:t>
            </a:r>
            <a:endParaRPr lang="en-N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Text Box 8">
            <a:extLst>
              <a:ext uri="{FF2B5EF4-FFF2-40B4-BE49-F238E27FC236}">
                <a16:creationId xmlns:a16="http://schemas.microsoft.com/office/drawing/2014/main" id="{AD7B4E1C-CF56-E54C-9990-B982C290629B}"/>
              </a:ext>
            </a:extLst>
          </p:cNvPr>
          <p:cNvSpPr txBox="1"/>
          <p:nvPr/>
        </p:nvSpPr>
        <p:spPr>
          <a:xfrm>
            <a:off x="245330" y="8270424"/>
            <a:ext cx="10310966" cy="830392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200" b="1">
                <a:solidFill>
                  <a:srgbClr val="40596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Assumptions:</a:t>
            </a:r>
            <a:r>
              <a:rPr lang="en-NZ" sz="1200">
                <a:solidFill>
                  <a:srgbClr val="40596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Z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here]</a:t>
            </a:r>
            <a:endParaRPr lang="en-NZ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id="{42240851-FC85-E04A-8A65-2655C1D4AD94}"/>
              </a:ext>
            </a:extLst>
          </p:cNvPr>
          <p:cNvSpPr txBox="1"/>
          <p:nvPr/>
        </p:nvSpPr>
        <p:spPr>
          <a:xfrm>
            <a:off x="1604155" y="9224847"/>
            <a:ext cx="8637000" cy="2579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en-NZ" sz="1100" dirty="0">
                <a:solidFill>
                  <a:srgbClr val="40596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NZ" sz="1100" b="1" dirty="0">
                <a:solidFill>
                  <a:srgbClr val="40596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output </a:t>
            </a:r>
            <a:r>
              <a:rPr lang="en-NZ" sz="1100" dirty="0">
                <a:solidFill>
                  <a:srgbClr val="40596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the immediate result of an action, service, product or event that documents implementation of an activity</a:t>
            </a:r>
            <a:endParaRPr lang="en-N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en-NZ" sz="1100" dirty="0">
                <a:solidFill>
                  <a:srgbClr val="40596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NZ" sz="1100" b="1" dirty="0">
                <a:solidFill>
                  <a:srgbClr val="40596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outcome </a:t>
            </a:r>
            <a:r>
              <a:rPr lang="en-NZ" sz="1100" dirty="0">
                <a:solidFill>
                  <a:srgbClr val="40596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the desired changes or accomplishments that result from activities (has directionality e.g. increased, decreased, enhanced etc.)</a:t>
            </a:r>
            <a:endParaRPr lang="en-N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576BD30-C655-C64F-AE0F-9FB12CCDE3E0}"/>
              </a:ext>
            </a:extLst>
          </p:cNvPr>
          <p:cNvCxnSpPr>
            <a:cxnSpLocks/>
            <a:endCxn id="88" idx="0"/>
          </p:cNvCxnSpPr>
          <p:nvPr/>
        </p:nvCxnSpPr>
        <p:spPr>
          <a:xfrm flipH="1">
            <a:off x="8855963" y="1908710"/>
            <a:ext cx="16672" cy="3522938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4E60999-F2A0-7B40-B684-3A5B9BEF69B3}"/>
              </a:ext>
            </a:extLst>
          </p:cNvPr>
          <p:cNvCxnSpPr>
            <a:cxnSpLocks/>
            <a:endCxn id="91" idx="0"/>
          </p:cNvCxnSpPr>
          <p:nvPr/>
        </p:nvCxnSpPr>
        <p:spPr>
          <a:xfrm flipH="1">
            <a:off x="10241156" y="1908710"/>
            <a:ext cx="14644" cy="3352627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250B25C-2DA3-3749-A8BA-6A466F656C3C}"/>
              </a:ext>
            </a:extLst>
          </p:cNvPr>
          <p:cNvCxnSpPr>
            <a:cxnSpLocks/>
          </p:cNvCxnSpPr>
          <p:nvPr/>
        </p:nvCxnSpPr>
        <p:spPr>
          <a:xfrm flipH="1">
            <a:off x="11706410" y="1908710"/>
            <a:ext cx="381" cy="2610433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62">
            <a:extLst>
              <a:ext uri="{FF2B5EF4-FFF2-40B4-BE49-F238E27FC236}">
                <a16:creationId xmlns:a16="http://schemas.microsoft.com/office/drawing/2014/main" id="{0191F9E4-17CE-0845-AB42-025E9196FD4D}"/>
              </a:ext>
            </a:extLst>
          </p:cNvPr>
          <p:cNvSpPr txBox="1"/>
          <p:nvPr/>
        </p:nvSpPr>
        <p:spPr>
          <a:xfrm>
            <a:off x="2579167" y="2741259"/>
            <a:ext cx="1273102" cy="695950"/>
          </a:xfrm>
          <a:prstGeom prst="roundRect">
            <a:avLst/>
          </a:prstGeom>
          <a:solidFill>
            <a:srgbClr val="BDD7EE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input 1]</a:t>
            </a:r>
          </a:p>
        </p:txBody>
      </p:sp>
      <p:sp>
        <p:nvSpPr>
          <p:cNvPr id="70" name="Text Box 2">
            <a:extLst>
              <a:ext uri="{FF2B5EF4-FFF2-40B4-BE49-F238E27FC236}">
                <a16:creationId xmlns:a16="http://schemas.microsoft.com/office/drawing/2014/main" id="{0FE7B54A-7CBB-C545-8695-43F08EE3C864}"/>
              </a:ext>
            </a:extLst>
          </p:cNvPr>
          <p:cNvSpPr txBox="1"/>
          <p:nvPr/>
        </p:nvSpPr>
        <p:spPr>
          <a:xfrm>
            <a:off x="11195958" y="176401"/>
            <a:ext cx="1280214" cy="693650"/>
          </a:xfrm>
          <a:prstGeom prst="rect">
            <a:avLst/>
          </a:prstGeom>
          <a:solidFill>
            <a:schemeClr val="lt1"/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Updated: </a:t>
            </a:r>
            <a:r>
              <a:rPr lang="en-NZ" sz="12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[Month] [Year]</a:t>
            </a:r>
            <a:endParaRPr lang="en-N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Text Box 60">
            <a:extLst>
              <a:ext uri="{FF2B5EF4-FFF2-40B4-BE49-F238E27FC236}">
                <a16:creationId xmlns:a16="http://schemas.microsoft.com/office/drawing/2014/main" id="{2144369B-DA8D-6F44-81B4-086B9151D1A4}"/>
              </a:ext>
            </a:extLst>
          </p:cNvPr>
          <p:cNvSpPr txBox="1"/>
          <p:nvPr/>
        </p:nvSpPr>
        <p:spPr>
          <a:xfrm>
            <a:off x="549002" y="2741612"/>
            <a:ext cx="1277992" cy="758120"/>
          </a:xfrm>
          <a:prstGeom prst="roundRect">
            <a:avLst/>
          </a:prstGeom>
          <a:solidFill>
            <a:srgbClr val="FFCC66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issue 1]</a:t>
            </a:r>
          </a:p>
        </p:txBody>
      </p:sp>
      <p:sp>
        <p:nvSpPr>
          <p:cNvPr id="72" name="Text Box 70">
            <a:extLst>
              <a:ext uri="{FF2B5EF4-FFF2-40B4-BE49-F238E27FC236}">
                <a16:creationId xmlns:a16="http://schemas.microsoft.com/office/drawing/2014/main" id="{2C4B8712-617D-9F4B-B482-C988C4525BAD}"/>
              </a:ext>
            </a:extLst>
          </p:cNvPr>
          <p:cNvSpPr txBox="1"/>
          <p:nvPr/>
        </p:nvSpPr>
        <p:spPr>
          <a:xfrm>
            <a:off x="549002" y="3725091"/>
            <a:ext cx="1277992" cy="758120"/>
          </a:xfrm>
          <a:prstGeom prst="roundRect">
            <a:avLst/>
          </a:prstGeom>
          <a:solidFill>
            <a:srgbClr val="FFCC66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issue 2]</a:t>
            </a:r>
          </a:p>
        </p:txBody>
      </p:sp>
      <p:sp>
        <p:nvSpPr>
          <p:cNvPr id="73" name="Text Box 72">
            <a:extLst>
              <a:ext uri="{FF2B5EF4-FFF2-40B4-BE49-F238E27FC236}">
                <a16:creationId xmlns:a16="http://schemas.microsoft.com/office/drawing/2014/main" id="{4088064F-FB6D-8148-8423-6FB1AB06E9D8}"/>
              </a:ext>
            </a:extLst>
          </p:cNvPr>
          <p:cNvSpPr txBox="1"/>
          <p:nvPr/>
        </p:nvSpPr>
        <p:spPr>
          <a:xfrm>
            <a:off x="524841" y="4724792"/>
            <a:ext cx="1277992" cy="758120"/>
          </a:xfrm>
          <a:prstGeom prst="roundRect">
            <a:avLst/>
          </a:prstGeom>
          <a:solidFill>
            <a:srgbClr val="FFCC66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issue 3]</a:t>
            </a:r>
          </a:p>
        </p:txBody>
      </p:sp>
      <p:sp>
        <p:nvSpPr>
          <p:cNvPr id="74" name="Text Box 79">
            <a:extLst>
              <a:ext uri="{FF2B5EF4-FFF2-40B4-BE49-F238E27FC236}">
                <a16:creationId xmlns:a16="http://schemas.microsoft.com/office/drawing/2014/main" id="{4C570154-8F6C-684B-A8B4-C6ECDFEA30F7}"/>
              </a:ext>
            </a:extLst>
          </p:cNvPr>
          <p:cNvSpPr txBox="1"/>
          <p:nvPr/>
        </p:nvSpPr>
        <p:spPr>
          <a:xfrm>
            <a:off x="2562094" y="3708214"/>
            <a:ext cx="1273102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input 2]</a:t>
            </a:r>
          </a:p>
        </p:txBody>
      </p:sp>
      <p:sp>
        <p:nvSpPr>
          <p:cNvPr id="75" name="Text Box 80">
            <a:extLst>
              <a:ext uri="{FF2B5EF4-FFF2-40B4-BE49-F238E27FC236}">
                <a16:creationId xmlns:a16="http://schemas.microsoft.com/office/drawing/2014/main" id="{10E1AA35-C4C2-6242-810E-9EE76F0B3CD8}"/>
              </a:ext>
            </a:extLst>
          </p:cNvPr>
          <p:cNvSpPr txBox="1"/>
          <p:nvPr/>
        </p:nvSpPr>
        <p:spPr>
          <a:xfrm>
            <a:off x="2541151" y="4655721"/>
            <a:ext cx="1273102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input 3]</a:t>
            </a:r>
          </a:p>
        </p:txBody>
      </p:sp>
      <p:sp>
        <p:nvSpPr>
          <p:cNvPr id="76" name="Text Box 81">
            <a:extLst>
              <a:ext uri="{FF2B5EF4-FFF2-40B4-BE49-F238E27FC236}">
                <a16:creationId xmlns:a16="http://schemas.microsoft.com/office/drawing/2014/main" id="{DD4A720C-C144-6043-8DFB-C06D8D034B2F}"/>
              </a:ext>
            </a:extLst>
          </p:cNvPr>
          <p:cNvSpPr txBox="1"/>
          <p:nvPr/>
        </p:nvSpPr>
        <p:spPr>
          <a:xfrm>
            <a:off x="2538685" y="5561367"/>
            <a:ext cx="1273102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input 4]</a:t>
            </a:r>
          </a:p>
        </p:txBody>
      </p:sp>
      <p:sp>
        <p:nvSpPr>
          <p:cNvPr id="77" name="Text Box 96">
            <a:extLst>
              <a:ext uri="{FF2B5EF4-FFF2-40B4-BE49-F238E27FC236}">
                <a16:creationId xmlns:a16="http://schemas.microsoft.com/office/drawing/2014/main" id="{6105A29A-28DE-BE47-93F4-781A1E5BA5D7}"/>
              </a:ext>
            </a:extLst>
          </p:cNvPr>
          <p:cNvSpPr txBox="1"/>
          <p:nvPr/>
        </p:nvSpPr>
        <p:spPr>
          <a:xfrm>
            <a:off x="4702141" y="2749061"/>
            <a:ext cx="1279325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activity 1]</a:t>
            </a:r>
          </a:p>
        </p:txBody>
      </p:sp>
      <p:sp>
        <p:nvSpPr>
          <p:cNvPr id="78" name="Text Box 97">
            <a:extLst>
              <a:ext uri="{FF2B5EF4-FFF2-40B4-BE49-F238E27FC236}">
                <a16:creationId xmlns:a16="http://schemas.microsoft.com/office/drawing/2014/main" id="{03937DCD-280C-E147-BDF7-1BD071EBA21C}"/>
              </a:ext>
            </a:extLst>
          </p:cNvPr>
          <p:cNvSpPr txBox="1"/>
          <p:nvPr/>
        </p:nvSpPr>
        <p:spPr>
          <a:xfrm>
            <a:off x="4725030" y="3721959"/>
            <a:ext cx="1279325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activity 2]</a:t>
            </a:r>
          </a:p>
        </p:txBody>
      </p:sp>
      <p:sp>
        <p:nvSpPr>
          <p:cNvPr id="79" name="Text Box 99">
            <a:extLst>
              <a:ext uri="{FF2B5EF4-FFF2-40B4-BE49-F238E27FC236}">
                <a16:creationId xmlns:a16="http://schemas.microsoft.com/office/drawing/2014/main" id="{092D37A9-6FC8-4344-B1AA-8D41BCB583B6}"/>
              </a:ext>
            </a:extLst>
          </p:cNvPr>
          <p:cNvSpPr txBox="1"/>
          <p:nvPr/>
        </p:nvSpPr>
        <p:spPr>
          <a:xfrm>
            <a:off x="4702140" y="4675615"/>
            <a:ext cx="1279325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activity 3]</a:t>
            </a:r>
          </a:p>
        </p:txBody>
      </p:sp>
      <p:sp>
        <p:nvSpPr>
          <p:cNvPr id="80" name="Text Box 117">
            <a:extLst>
              <a:ext uri="{FF2B5EF4-FFF2-40B4-BE49-F238E27FC236}">
                <a16:creationId xmlns:a16="http://schemas.microsoft.com/office/drawing/2014/main" id="{EFC3AB8E-63D9-AD41-8FBB-B915EE259DCE}"/>
              </a:ext>
            </a:extLst>
          </p:cNvPr>
          <p:cNvSpPr txBox="1"/>
          <p:nvPr/>
        </p:nvSpPr>
        <p:spPr>
          <a:xfrm>
            <a:off x="4714469" y="5629271"/>
            <a:ext cx="1279325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activity 4]</a:t>
            </a:r>
          </a:p>
        </p:txBody>
      </p:sp>
      <p:sp>
        <p:nvSpPr>
          <p:cNvPr id="81" name="Text Box 119">
            <a:extLst>
              <a:ext uri="{FF2B5EF4-FFF2-40B4-BE49-F238E27FC236}">
                <a16:creationId xmlns:a16="http://schemas.microsoft.com/office/drawing/2014/main" id="{71D48561-BF94-2F49-85B7-BF97D92B7E8D}"/>
              </a:ext>
            </a:extLst>
          </p:cNvPr>
          <p:cNvSpPr txBox="1"/>
          <p:nvPr/>
        </p:nvSpPr>
        <p:spPr>
          <a:xfrm>
            <a:off x="6636467" y="2661995"/>
            <a:ext cx="1279325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output 1]</a:t>
            </a:r>
          </a:p>
        </p:txBody>
      </p:sp>
      <p:sp>
        <p:nvSpPr>
          <p:cNvPr id="82" name="Text Box 120">
            <a:extLst>
              <a:ext uri="{FF2B5EF4-FFF2-40B4-BE49-F238E27FC236}">
                <a16:creationId xmlns:a16="http://schemas.microsoft.com/office/drawing/2014/main" id="{B8984DE7-66B6-014C-B220-9706815DA53B}"/>
              </a:ext>
            </a:extLst>
          </p:cNvPr>
          <p:cNvSpPr txBox="1"/>
          <p:nvPr/>
        </p:nvSpPr>
        <p:spPr>
          <a:xfrm>
            <a:off x="6645848" y="3724476"/>
            <a:ext cx="1279325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output 2]</a:t>
            </a:r>
          </a:p>
        </p:txBody>
      </p:sp>
      <p:sp>
        <p:nvSpPr>
          <p:cNvPr id="83" name="Text Box 121">
            <a:extLst>
              <a:ext uri="{FF2B5EF4-FFF2-40B4-BE49-F238E27FC236}">
                <a16:creationId xmlns:a16="http://schemas.microsoft.com/office/drawing/2014/main" id="{690BFE92-FCA4-2E4C-90C7-E1764D2D1D1B}"/>
              </a:ext>
            </a:extLst>
          </p:cNvPr>
          <p:cNvSpPr txBox="1"/>
          <p:nvPr/>
        </p:nvSpPr>
        <p:spPr>
          <a:xfrm>
            <a:off x="6607358" y="4622248"/>
            <a:ext cx="1279325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output 3]</a:t>
            </a:r>
          </a:p>
        </p:txBody>
      </p:sp>
      <p:sp>
        <p:nvSpPr>
          <p:cNvPr id="84" name="Text Box 122">
            <a:extLst>
              <a:ext uri="{FF2B5EF4-FFF2-40B4-BE49-F238E27FC236}">
                <a16:creationId xmlns:a16="http://schemas.microsoft.com/office/drawing/2014/main" id="{89699AF1-708F-CB4C-B8A6-07DE7312FFCB}"/>
              </a:ext>
            </a:extLst>
          </p:cNvPr>
          <p:cNvSpPr txBox="1"/>
          <p:nvPr/>
        </p:nvSpPr>
        <p:spPr>
          <a:xfrm>
            <a:off x="6601125" y="5569967"/>
            <a:ext cx="1279325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output 4]</a:t>
            </a:r>
          </a:p>
        </p:txBody>
      </p:sp>
      <p:sp>
        <p:nvSpPr>
          <p:cNvPr id="85" name="Text Box 123">
            <a:extLst>
              <a:ext uri="{FF2B5EF4-FFF2-40B4-BE49-F238E27FC236}">
                <a16:creationId xmlns:a16="http://schemas.microsoft.com/office/drawing/2014/main" id="{534AD870-9CC6-BB47-8274-899D707D0219}"/>
              </a:ext>
            </a:extLst>
          </p:cNvPr>
          <p:cNvSpPr txBox="1"/>
          <p:nvPr/>
        </p:nvSpPr>
        <p:spPr>
          <a:xfrm>
            <a:off x="8216950" y="2666547"/>
            <a:ext cx="1279325" cy="695950"/>
          </a:xfrm>
          <a:prstGeom prst="roundRect">
            <a:avLst/>
          </a:prstGeom>
          <a:solidFill>
            <a:srgbClr val="C5E0B4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short-term outcome 1]</a:t>
            </a:r>
          </a:p>
        </p:txBody>
      </p:sp>
      <p:sp>
        <p:nvSpPr>
          <p:cNvPr id="86" name="Text Box 124">
            <a:extLst>
              <a:ext uri="{FF2B5EF4-FFF2-40B4-BE49-F238E27FC236}">
                <a16:creationId xmlns:a16="http://schemas.microsoft.com/office/drawing/2014/main" id="{654F1E92-B733-2746-9096-4AD076E3EEDB}"/>
              </a:ext>
            </a:extLst>
          </p:cNvPr>
          <p:cNvSpPr txBox="1"/>
          <p:nvPr/>
        </p:nvSpPr>
        <p:spPr>
          <a:xfrm>
            <a:off x="8193703" y="3525410"/>
            <a:ext cx="1279325" cy="6959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short-term outcome 2]</a:t>
            </a:r>
          </a:p>
        </p:txBody>
      </p:sp>
      <p:sp>
        <p:nvSpPr>
          <p:cNvPr id="87" name="Text Box 127">
            <a:extLst>
              <a:ext uri="{FF2B5EF4-FFF2-40B4-BE49-F238E27FC236}">
                <a16:creationId xmlns:a16="http://schemas.microsoft.com/office/drawing/2014/main" id="{F84F546D-AD7E-1546-A70E-541350F1A6BA}"/>
              </a:ext>
            </a:extLst>
          </p:cNvPr>
          <p:cNvSpPr txBox="1"/>
          <p:nvPr/>
        </p:nvSpPr>
        <p:spPr>
          <a:xfrm>
            <a:off x="8232972" y="4466582"/>
            <a:ext cx="1279325" cy="6959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short-term outcome 3]</a:t>
            </a:r>
          </a:p>
        </p:txBody>
      </p:sp>
      <p:sp>
        <p:nvSpPr>
          <p:cNvPr id="88" name="Text Box 128">
            <a:extLst>
              <a:ext uri="{FF2B5EF4-FFF2-40B4-BE49-F238E27FC236}">
                <a16:creationId xmlns:a16="http://schemas.microsoft.com/office/drawing/2014/main" id="{5FAF21E4-6399-5845-8C02-58EAAD6FFAE3}"/>
              </a:ext>
            </a:extLst>
          </p:cNvPr>
          <p:cNvSpPr txBox="1"/>
          <p:nvPr/>
        </p:nvSpPr>
        <p:spPr>
          <a:xfrm>
            <a:off x="8216300" y="5431648"/>
            <a:ext cx="1279325" cy="6959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short-term outcome 4]</a:t>
            </a:r>
          </a:p>
        </p:txBody>
      </p:sp>
      <p:sp>
        <p:nvSpPr>
          <p:cNvPr id="89" name="Text Box 129">
            <a:extLst>
              <a:ext uri="{FF2B5EF4-FFF2-40B4-BE49-F238E27FC236}">
                <a16:creationId xmlns:a16="http://schemas.microsoft.com/office/drawing/2014/main" id="{E37611CD-1358-D942-8FB6-CB92A2255EF0}"/>
              </a:ext>
            </a:extLst>
          </p:cNvPr>
          <p:cNvSpPr txBox="1"/>
          <p:nvPr/>
        </p:nvSpPr>
        <p:spPr>
          <a:xfrm>
            <a:off x="9616138" y="2976182"/>
            <a:ext cx="1279325" cy="695950"/>
          </a:xfrm>
          <a:prstGeom prst="roundRect">
            <a:avLst/>
          </a:prstGeom>
          <a:solidFill>
            <a:srgbClr val="A9D18E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mid-term outcome 1]</a:t>
            </a:r>
          </a:p>
        </p:txBody>
      </p:sp>
      <p:sp>
        <p:nvSpPr>
          <p:cNvPr id="90" name="Text Box 131">
            <a:extLst>
              <a:ext uri="{FF2B5EF4-FFF2-40B4-BE49-F238E27FC236}">
                <a16:creationId xmlns:a16="http://schemas.microsoft.com/office/drawing/2014/main" id="{446DB801-28FB-B942-B9E1-C767BD00D905}"/>
              </a:ext>
            </a:extLst>
          </p:cNvPr>
          <p:cNvSpPr txBox="1"/>
          <p:nvPr/>
        </p:nvSpPr>
        <p:spPr>
          <a:xfrm>
            <a:off x="9642459" y="4198171"/>
            <a:ext cx="1279325" cy="6959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mid-term outcome 2]</a:t>
            </a:r>
          </a:p>
        </p:txBody>
      </p:sp>
      <p:sp>
        <p:nvSpPr>
          <p:cNvPr id="91" name="Text Box 132">
            <a:extLst>
              <a:ext uri="{FF2B5EF4-FFF2-40B4-BE49-F238E27FC236}">
                <a16:creationId xmlns:a16="http://schemas.microsoft.com/office/drawing/2014/main" id="{B6EBA3B4-9212-A84E-8649-5F872A927B7F}"/>
              </a:ext>
            </a:extLst>
          </p:cNvPr>
          <p:cNvSpPr txBox="1"/>
          <p:nvPr/>
        </p:nvSpPr>
        <p:spPr>
          <a:xfrm>
            <a:off x="9601493" y="5261337"/>
            <a:ext cx="1279325" cy="6959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mid-term outcome 3]</a:t>
            </a:r>
          </a:p>
        </p:txBody>
      </p:sp>
      <p:sp>
        <p:nvSpPr>
          <p:cNvPr id="92" name="Text Box 133">
            <a:extLst>
              <a:ext uri="{FF2B5EF4-FFF2-40B4-BE49-F238E27FC236}">
                <a16:creationId xmlns:a16="http://schemas.microsoft.com/office/drawing/2014/main" id="{018E869D-1B12-744D-8B39-D1E4B7675661}"/>
              </a:ext>
            </a:extLst>
          </p:cNvPr>
          <p:cNvSpPr txBox="1"/>
          <p:nvPr/>
        </p:nvSpPr>
        <p:spPr>
          <a:xfrm>
            <a:off x="11119969" y="3357762"/>
            <a:ext cx="1279325" cy="695950"/>
          </a:xfrm>
          <a:prstGeom prst="roundRect">
            <a:avLst/>
          </a:prstGeom>
          <a:solidFill>
            <a:srgbClr val="78B64E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long-term outcome 1]</a:t>
            </a:r>
          </a:p>
        </p:txBody>
      </p:sp>
      <p:sp>
        <p:nvSpPr>
          <p:cNvPr id="93" name="Text Box 134">
            <a:extLst>
              <a:ext uri="{FF2B5EF4-FFF2-40B4-BE49-F238E27FC236}">
                <a16:creationId xmlns:a16="http://schemas.microsoft.com/office/drawing/2014/main" id="{E5F2B895-F819-984A-84BA-E12DE79D50EB}"/>
              </a:ext>
            </a:extLst>
          </p:cNvPr>
          <p:cNvSpPr txBox="1"/>
          <p:nvPr/>
        </p:nvSpPr>
        <p:spPr>
          <a:xfrm>
            <a:off x="11119969" y="4519143"/>
            <a:ext cx="1279325" cy="695950"/>
          </a:xfrm>
          <a:prstGeom prst="roundRect">
            <a:avLst/>
          </a:prstGeom>
          <a:solidFill>
            <a:srgbClr val="78B64E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[Insert long-term outcome 1]</a:t>
            </a:r>
          </a:p>
        </p:txBody>
      </p:sp>
      <p:sp>
        <p:nvSpPr>
          <p:cNvPr id="94" name="Text Box 135">
            <a:extLst>
              <a:ext uri="{FF2B5EF4-FFF2-40B4-BE49-F238E27FC236}">
                <a16:creationId xmlns:a16="http://schemas.microsoft.com/office/drawing/2014/main" id="{3B1999F4-1F7B-2D4D-87C9-D50E6F8DA3DA}"/>
              </a:ext>
            </a:extLst>
          </p:cNvPr>
          <p:cNvSpPr txBox="1"/>
          <p:nvPr/>
        </p:nvSpPr>
        <p:spPr>
          <a:xfrm>
            <a:off x="11119969" y="8645729"/>
            <a:ext cx="1279325" cy="830592"/>
          </a:xfrm>
          <a:prstGeom prst="roundRect">
            <a:avLst/>
          </a:prstGeom>
          <a:solidFill>
            <a:srgbClr val="FCF6AA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[Impact]</a:t>
            </a:r>
          </a:p>
        </p:txBody>
      </p:sp>
      <p:sp>
        <p:nvSpPr>
          <p:cNvPr id="115" name="Text Box 72">
            <a:extLst>
              <a:ext uri="{FF2B5EF4-FFF2-40B4-BE49-F238E27FC236}">
                <a16:creationId xmlns:a16="http://schemas.microsoft.com/office/drawing/2014/main" id="{D01BC6BB-2B9B-2E44-8DB6-08288FB2EFF1}"/>
              </a:ext>
            </a:extLst>
          </p:cNvPr>
          <p:cNvSpPr txBox="1"/>
          <p:nvPr/>
        </p:nvSpPr>
        <p:spPr>
          <a:xfrm>
            <a:off x="630258" y="6480856"/>
            <a:ext cx="1277992" cy="758120"/>
          </a:xfrm>
          <a:prstGeom prst="roundRect">
            <a:avLst/>
          </a:prstGeom>
          <a:solidFill>
            <a:srgbClr val="FFCC66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Copy and paste as required</a:t>
            </a:r>
          </a:p>
        </p:txBody>
      </p:sp>
      <p:sp>
        <p:nvSpPr>
          <p:cNvPr id="116" name="Text Box 81">
            <a:extLst>
              <a:ext uri="{FF2B5EF4-FFF2-40B4-BE49-F238E27FC236}">
                <a16:creationId xmlns:a16="http://schemas.microsoft.com/office/drawing/2014/main" id="{7B59711C-1E44-DC49-973D-9CB13ABE7618}"/>
              </a:ext>
            </a:extLst>
          </p:cNvPr>
          <p:cNvSpPr txBox="1"/>
          <p:nvPr/>
        </p:nvSpPr>
        <p:spPr>
          <a:xfrm>
            <a:off x="2644102" y="7317431"/>
            <a:ext cx="1273102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dirty="0">
                <a:ea typeface="Calibri" panose="020F0502020204030204" pitchFamily="34" charset="0"/>
                <a:cs typeface="Times New Roman" panose="02020603050405020304" pitchFamily="18" charset="0"/>
              </a:rPr>
              <a:t>Copy and paste as required</a:t>
            </a:r>
            <a:endParaRPr lang="en-N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Text Box 117">
            <a:extLst>
              <a:ext uri="{FF2B5EF4-FFF2-40B4-BE49-F238E27FC236}">
                <a16:creationId xmlns:a16="http://schemas.microsoft.com/office/drawing/2014/main" id="{9A937750-2ECF-C64C-BD84-937F23CB9708}"/>
              </a:ext>
            </a:extLst>
          </p:cNvPr>
          <p:cNvSpPr txBox="1"/>
          <p:nvPr/>
        </p:nvSpPr>
        <p:spPr>
          <a:xfrm>
            <a:off x="4819886" y="7385335"/>
            <a:ext cx="1279325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dirty="0">
                <a:ea typeface="Calibri" panose="020F0502020204030204" pitchFamily="34" charset="0"/>
                <a:cs typeface="Times New Roman" panose="02020603050405020304" pitchFamily="18" charset="0"/>
              </a:rPr>
              <a:t>Copy and paste as required</a:t>
            </a:r>
            <a:endParaRPr lang="en-N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8" name="Text Box 122">
            <a:extLst>
              <a:ext uri="{FF2B5EF4-FFF2-40B4-BE49-F238E27FC236}">
                <a16:creationId xmlns:a16="http://schemas.microsoft.com/office/drawing/2014/main" id="{7E9C79E4-2204-1649-858D-C43D29E157FE}"/>
              </a:ext>
            </a:extLst>
          </p:cNvPr>
          <p:cNvSpPr txBox="1"/>
          <p:nvPr/>
        </p:nvSpPr>
        <p:spPr>
          <a:xfrm>
            <a:off x="6706542" y="7326031"/>
            <a:ext cx="1279325" cy="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dirty="0">
                <a:ea typeface="Calibri" panose="020F0502020204030204" pitchFamily="34" charset="0"/>
                <a:cs typeface="Times New Roman" panose="02020603050405020304" pitchFamily="18" charset="0"/>
              </a:rPr>
              <a:t>Copy and paste as required</a:t>
            </a:r>
            <a:endParaRPr lang="en-N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9" name="Text Box 128">
            <a:extLst>
              <a:ext uri="{FF2B5EF4-FFF2-40B4-BE49-F238E27FC236}">
                <a16:creationId xmlns:a16="http://schemas.microsoft.com/office/drawing/2014/main" id="{E60995F1-7C20-904D-9481-4476A67538EA}"/>
              </a:ext>
            </a:extLst>
          </p:cNvPr>
          <p:cNvSpPr txBox="1"/>
          <p:nvPr/>
        </p:nvSpPr>
        <p:spPr>
          <a:xfrm>
            <a:off x="8321717" y="7187712"/>
            <a:ext cx="1279325" cy="6959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dirty="0">
                <a:ea typeface="Calibri" panose="020F0502020204030204" pitchFamily="34" charset="0"/>
                <a:cs typeface="Times New Roman" panose="02020603050405020304" pitchFamily="18" charset="0"/>
              </a:rPr>
              <a:t>Copy and paste as required</a:t>
            </a:r>
            <a:endParaRPr lang="en-N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Text Box 132">
            <a:extLst>
              <a:ext uri="{FF2B5EF4-FFF2-40B4-BE49-F238E27FC236}">
                <a16:creationId xmlns:a16="http://schemas.microsoft.com/office/drawing/2014/main" id="{C683D316-E38E-EB48-B00B-D24CBAEB8EE5}"/>
              </a:ext>
            </a:extLst>
          </p:cNvPr>
          <p:cNvSpPr txBox="1"/>
          <p:nvPr/>
        </p:nvSpPr>
        <p:spPr>
          <a:xfrm>
            <a:off x="9706910" y="7017401"/>
            <a:ext cx="1279325" cy="6959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dirty="0">
                <a:ea typeface="Calibri" panose="020F0502020204030204" pitchFamily="34" charset="0"/>
                <a:cs typeface="Times New Roman" panose="02020603050405020304" pitchFamily="18" charset="0"/>
              </a:rPr>
              <a:t>Copy and paste as required</a:t>
            </a:r>
            <a:endParaRPr lang="en-N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1" name="Text Box 134">
            <a:extLst>
              <a:ext uri="{FF2B5EF4-FFF2-40B4-BE49-F238E27FC236}">
                <a16:creationId xmlns:a16="http://schemas.microsoft.com/office/drawing/2014/main" id="{F2E8FA92-57E6-BF4D-AE46-B5036E6F1FD3}"/>
              </a:ext>
            </a:extLst>
          </p:cNvPr>
          <p:cNvSpPr txBox="1"/>
          <p:nvPr/>
        </p:nvSpPr>
        <p:spPr>
          <a:xfrm>
            <a:off x="11225386" y="6275207"/>
            <a:ext cx="1279325" cy="695950"/>
          </a:xfrm>
          <a:prstGeom prst="roundRect">
            <a:avLst/>
          </a:prstGeom>
          <a:solidFill>
            <a:srgbClr val="78B64E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dirty="0">
                <a:ea typeface="Calibri" panose="020F0502020204030204" pitchFamily="34" charset="0"/>
                <a:cs typeface="Times New Roman" panose="02020603050405020304" pitchFamily="18" charset="0"/>
              </a:rPr>
              <a:t>Copy and paste as required</a:t>
            </a:r>
            <a:endParaRPr lang="en-N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74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A684E9B6B78A4D898464FBDA461809" ma:contentTypeVersion="14" ma:contentTypeDescription="Create a new document." ma:contentTypeScope="" ma:versionID="2abca2e17e52cbde2c4466e715603f98">
  <xsd:schema xmlns:xsd="http://www.w3.org/2001/XMLSchema" xmlns:xs="http://www.w3.org/2001/XMLSchema" xmlns:p="http://schemas.microsoft.com/office/2006/metadata/properties" xmlns:ns2="bca50ad1-081a-4cfc-9989-c1ef19372d72" xmlns:ns3="eed3673b-7b04-46cc-87de-13a3965a3df0" targetNamespace="http://schemas.microsoft.com/office/2006/metadata/properties" ma:root="true" ma:fieldsID="55950d5eb8db9888fa286eb250f21adf" ns2:_="" ns3:_="">
    <xsd:import namespace="bca50ad1-081a-4cfc-9989-c1ef19372d72"/>
    <xsd:import namespace="eed3673b-7b04-46cc-87de-13a3965a3d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a50ad1-081a-4cfc-9989-c1ef19372d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279844d-f8c7-4957-bd55-ac87bf8975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d3673b-7b04-46cc-87de-13a3965a3df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c2de37f2-5d25-4e86-90f2-5b002824cc6a}" ma:internalName="TaxCatchAll" ma:showField="CatchAllData" ma:web="3bfcfed7-7fa5-4619-8af4-998ebea759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a50ad1-081a-4cfc-9989-c1ef19372d72">
      <Terms xmlns="http://schemas.microsoft.com/office/infopath/2007/PartnerControls"/>
    </lcf76f155ced4ddcb4097134ff3c332f>
    <TaxCatchAll xmlns="eed3673b-7b04-46cc-87de-13a3965a3df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9993DF-80A1-43F0-AC4A-36D5DE99AD8D}"/>
</file>

<file path=customXml/itemProps2.xml><?xml version="1.0" encoding="utf-8"?>
<ds:datastoreItem xmlns:ds="http://schemas.openxmlformats.org/officeDocument/2006/customXml" ds:itemID="{7F518EFC-2867-4B7E-A9B9-C3D1E6601E8E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bca50ad1-081a-4cfc-9989-c1ef19372d72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34B647F-C816-4F57-9BDD-E9E5D5BF76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314</Words>
  <Application>Microsoft Macintosh PowerPoint</Application>
  <PresentationFormat>A3 Paper (297x420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 Scally-Irvine</dc:creator>
  <cp:lastModifiedBy>Kara Scally-Irvine</cp:lastModifiedBy>
  <cp:revision>1</cp:revision>
  <dcterms:created xsi:type="dcterms:W3CDTF">2021-07-29T00:58:44Z</dcterms:created>
  <dcterms:modified xsi:type="dcterms:W3CDTF">2023-05-15T03:57:02Z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0x010100A4A684E9B6B78A4D898464FBDA461809</vt:lpwstr>
  </property>
</Properties>
</file>